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2"/>
  </p:sldMasterIdLst>
  <p:sldIdLst>
    <p:sldId id="256" r:id="rId3"/>
    <p:sldId id="261" r:id="rId4"/>
    <p:sldId id="269" r:id="rId5"/>
    <p:sldId id="270" r:id="rId6"/>
    <p:sldId id="271" r:id="rId7"/>
    <p:sldId id="262" r:id="rId8"/>
    <p:sldId id="266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3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/>
          <a:lstStyle>
            <a:lvl1pPr marL="0" algn="r">
              <a:defRPr sz="480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56D6EE41-FBAF-4CDD-9429-B621C68516F9}" type="datetimeFigureOut">
              <a:rPr lang="en-US"/>
              <a:pPr>
                <a:defRPr/>
              </a:pPr>
              <a:t>10/2/2015</a:t>
            </a:fld>
            <a:endParaRPr lang="en-US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/>
          <a:lstStyle>
            <a:lvl1pPr>
              <a:defRPr/>
            </a:lvl1pPr>
          </a:lstStyle>
          <a:p>
            <a:fld id="{001F93E2-C29C-4157-9EAC-04811269E69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437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5CA9B-98A2-4F92-AB21-564E60D28213}" type="datetimeFigureOut">
              <a:rPr lang="en-US"/>
              <a:pPr>
                <a:defRPr/>
              </a:pPr>
              <a:t>10/2/2015</a:t>
            </a:fld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07DA68-DAFD-4D5D-A600-E1F13D768D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7726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87442-F67A-49EA-A564-64F03411ABA1}" type="datetimeFigureOut">
              <a:rPr lang="en-US"/>
              <a:pPr>
                <a:defRPr/>
              </a:pPr>
              <a:t>10/2/2015</a:t>
            </a:fld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107367-9BDD-4162-ACFD-70A6E7FBD0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2856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1C0869B-96BB-4706-825E-EEEE0102879F}" type="datetimeFigureOut">
              <a:rPr lang="en-US"/>
              <a:pPr>
                <a:defRPr/>
              </a:pPr>
              <a:t>10/2/2015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FD3241-B51C-4965-A128-BB97B6E7B1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3773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7504C863-5DB7-4999-A1BB-E67A8D55FD3D}" type="datetimeFigureOut">
              <a:rPr lang="en-US"/>
              <a:pPr>
                <a:defRPr/>
              </a:pPr>
              <a:t>10/2/2015</a:t>
            </a:fld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/>
          <a:lstStyle>
            <a:lvl1pPr>
              <a:defRPr/>
            </a:lvl1pPr>
          </a:lstStyle>
          <a:p>
            <a:fld id="{EF04BA2A-5BC4-46D4-B180-CD7C5140848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9940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EE08CA0-2FD9-4A42-9AE6-4D2B4D5FD2A3}" type="datetimeFigureOut">
              <a:rPr lang="en-US"/>
              <a:pPr>
                <a:defRPr/>
              </a:pPr>
              <a:t>10/2/2015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</a:lstStyle>
          <a:p>
            <a:fld id="{473F838F-C0BD-42DB-A4BC-99AB55F825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0055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17538" y="2165350"/>
            <a:ext cx="374808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800600" y="2165350"/>
            <a:ext cx="37496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BF81920-A04A-4D67-9230-E453E7863B5A}" type="datetimeFigureOut">
              <a:rPr lang="en-US"/>
              <a:pPr>
                <a:defRPr/>
              </a:pPr>
              <a:t>10/2/2015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</a:lstStyle>
          <a:p>
            <a:fld id="{3D0C4350-3955-431B-8DBA-E29F197FD4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2473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B76EAB3-C0FD-498B-903C-F132E4704AF6}" type="datetimeFigureOut">
              <a:rPr lang="en-US"/>
              <a:pPr>
                <a:defRPr/>
              </a:pPr>
              <a:t>10/2/2015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31F15E-043A-4875-A75F-61F4EFBF1F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7022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6BC6A-E3F8-4AF6-B2EE-9AE7E70041E4}" type="datetimeFigureOut">
              <a:rPr lang="en-US"/>
              <a:pPr>
                <a:defRPr/>
              </a:pPr>
              <a:t>10/2/2015</a:t>
            </a:fld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4A637B-8854-49CB-B16F-BED7745D68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806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8A9E8C40-6441-4D03-8998-35FE5CCCE4F5}" type="datetimeFigureOut">
              <a:rPr lang="en-US"/>
              <a:pPr>
                <a:defRPr/>
              </a:pPr>
              <a:t>10/2/2015</a:t>
            </a:fld>
            <a:endParaRPr lang="en-US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/>
          <a:lstStyle>
            <a:lvl1pPr>
              <a:defRPr/>
            </a:lvl1pPr>
          </a:lstStyle>
          <a:p>
            <a:fld id="{D688D585-7040-4E89-97B0-D4FE341DDE8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2426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498E519D-E970-4DF3-90B6-1912F9229A8C}" type="datetimeFigureOut">
              <a:rPr lang="en-US"/>
              <a:pPr>
                <a:defRPr/>
              </a:pPr>
              <a:t>10/2/2015</a:t>
            </a:fld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/>
          <a:lstStyle>
            <a:lvl1pPr>
              <a:defRPr/>
            </a:lvl1pPr>
          </a:lstStyle>
          <a:p>
            <a:fld id="{4DCAFDC6-3310-49BB-89B8-8E96AC43481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774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A1E2F681-7809-4AE3-9E95-711AD2A0B263}" type="datetimeFigureOut">
              <a:rPr lang="en-US"/>
              <a:pPr>
                <a:defRPr/>
              </a:pPr>
              <a:t>10/2/2015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DFE0D4"/>
                </a:solidFill>
                <a:latin typeface="Rockwell" panose="02060603020205020403" pitchFamily="18" charset="0"/>
              </a:defRPr>
            </a:lvl1pPr>
          </a:lstStyle>
          <a:p>
            <a:fld id="{8E0FE006-DF91-4D1C-90EE-8264C0CE313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462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16" r:id="rId7"/>
    <p:sldLayoutId id="2147483825" r:id="rId8"/>
    <p:sldLayoutId id="2147483826" r:id="rId9"/>
    <p:sldLayoutId id="2147483817" r:id="rId10"/>
    <p:sldLayoutId id="2147483818" r:id="rId11"/>
  </p:sldLayoutIdLst>
  <p:txStyles>
    <p:titleStyle>
      <a:lvl1pPr marL="53975" indent="-53975" algn="r" rtl="0" eaLnBrk="0" fontAlgn="base" hangingPunct="0">
        <a:spcBef>
          <a:spcPct val="0"/>
        </a:spcBef>
        <a:spcAft>
          <a:spcPct val="0"/>
        </a:spcAft>
        <a:defRPr sz="4600" kern="1200">
          <a:solidFill>
            <a:srgbClr val="E7EACB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2pPr>
      <a:lvl3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3pPr>
      <a:lvl4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4pPr>
      <a:lvl5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5pPr>
      <a:lvl6pPr marL="5111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6pPr>
      <a:lvl7pPr marL="9683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7pPr>
      <a:lvl8pPr marL="14255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8pPr>
      <a:lvl9pPr marL="18827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9pPr>
      <a:extLst/>
    </p:titleStyle>
    <p:bodyStyle>
      <a:lvl1pPr marL="292100" indent="-292100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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190500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anose="05020102010507070707" pitchFamily="18" charset="2"/>
        <a:buChar char="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indent="0" eaLnBrk="1" fontAlgn="auto" hangingPunct="1">
              <a:spcAft>
                <a:spcPts val="0"/>
              </a:spcAft>
              <a:defRPr/>
            </a:pPr>
            <a:r>
              <a:rPr lang="en-US" b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Dividing Exponents</a:t>
            </a:r>
            <a:r>
              <a:rPr lang="en-US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	</a:t>
            </a:r>
            <a:endParaRPr lang="en-US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0243" name="Subtitle 2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59550" cy="17526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Section 10.4 &amp; 10.5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>
            <a:normAutofit fontScale="90000"/>
          </a:bodyPr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Exponents &amp; Negative numbers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When negative numbers are raised to an exponent, the following rules hold true:</a:t>
            </a:r>
          </a:p>
          <a:p>
            <a:pPr lvl="1" eaLnBrk="1" hangingPunct="1"/>
            <a:r>
              <a:rPr lang="en-US" altLang="en-US" smtClean="0">
                <a:solidFill>
                  <a:srgbClr val="FFFF00"/>
                </a:solidFill>
              </a:rPr>
              <a:t>If the exponent is </a:t>
            </a:r>
            <a:r>
              <a:rPr lang="en-US" altLang="en-US" smtClean="0">
                <a:solidFill>
                  <a:srgbClr val="FF0000"/>
                </a:solidFill>
              </a:rPr>
              <a:t>odd</a:t>
            </a:r>
            <a:r>
              <a:rPr lang="en-US" altLang="en-US" smtClean="0">
                <a:solidFill>
                  <a:srgbClr val="FFFF00"/>
                </a:solidFill>
              </a:rPr>
              <a:t>- the answer is </a:t>
            </a:r>
            <a:r>
              <a:rPr lang="en-US" altLang="en-US" smtClean="0">
                <a:solidFill>
                  <a:srgbClr val="FF0000"/>
                </a:solidFill>
              </a:rPr>
              <a:t>negative</a:t>
            </a:r>
          </a:p>
          <a:p>
            <a:pPr lvl="1" eaLnBrk="1" hangingPunct="1"/>
            <a:r>
              <a:rPr lang="en-US" altLang="en-US" smtClean="0">
                <a:solidFill>
                  <a:srgbClr val="FFFF00"/>
                </a:solidFill>
              </a:rPr>
              <a:t>If the exponent is </a:t>
            </a:r>
            <a:r>
              <a:rPr lang="en-US" altLang="en-US" smtClean="0">
                <a:solidFill>
                  <a:srgbClr val="00B0F0"/>
                </a:solidFill>
              </a:rPr>
              <a:t>even</a:t>
            </a:r>
            <a:r>
              <a:rPr lang="en-US" altLang="en-US" smtClean="0">
                <a:solidFill>
                  <a:srgbClr val="FFFF00"/>
                </a:solidFill>
              </a:rPr>
              <a:t>- the answer is </a:t>
            </a:r>
            <a:r>
              <a:rPr lang="en-US" altLang="en-US" smtClean="0">
                <a:solidFill>
                  <a:srgbClr val="00B0F0"/>
                </a:solidFill>
              </a:rPr>
              <a:t>positive</a:t>
            </a:r>
          </a:p>
          <a:p>
            <a:pPr eaLnBrk="1" hangingPunct="1"/>
            <a:r>
              <a:rPr lang="en-US" altLang="en-US" smtClean="0"/>
              <a:t>Examples: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Division of Powers</a:t>
            </a:r>
            <a:endParaRPr lang="en-US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 marL="0" indent="0">
              <a:buFont typeface="Wingdings 2" panose="05020102010507070707" pitchFamily="18" charset="2"/>
              <a:buNone/>
              <a:defRPr/>
            </a:pPr>
            <a:endParaRPr lang="en-US" dirty="0" smtClean="0"/>
          </a:p>
        </p:txBody>
      </p:sp>
      <p:graphicFrame>
        <p:nvGraphicFramePr>
          <p:cNvPr id="12292" name="Object 3"/>
          <p:cNvGraphicFramePr>
            <a:graphicFrameLocks noChangeAspect="1"/>
          </p:cNvGraphicFramePr>
          <p:nvPr/>
        </p:nvGraphicFramePr>
        <p:xfrm>
          <a:off x="2057400" y="2209800"/>
          <a:ext cx="4678363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4" name="Equation" r:id="rId3" imgW="1028700" imgH="419100" progId="Equation.DSMT4">
                  <p:embed/>
                </p:oleObj>
              </mc:Choice>
              <mc:Fallback>
                <p:oleObj name="Equation" r:id="rId3" imgW="1028700" imgH="4191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209800"/>
                        <a:ext cx="4678363" cy="190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 2" panose="05020102010507070707" pitchFamily="18" charset="2"/>
              <a:buNone/>
            </a:pPr>
            <a:r>
              <a:rPr lang="en-US" altLang="en-US" smtClean="0"/>
              <a:t>1. 					2. </a:t>
            </a:r>
          </a:p>
          <a:p>
            <a:pPr marL="0" indent="0">
              <a:buFont typeface="Wingdings 2" panose="05020102010507070707" pitchFamily="18" charset="2"/>
              <a:buNone/>
            </a:pPr>
            <a:endParaRPr lang="en-US" altLang="en-US" smtClean="0"/>
          </a:p>
          <a:p>
            <a:pPr marL="0" indent="0">
              <a:buFont typeface="Wingdings 2" panose="05020102010507070707" pitchFamily="18" charset="2"/>
              <a:buNone/>
            </a:pPr>
            <a:endParaRPr lang="en-US" altLang="en-US" smtClean="0"/>
          </a:p>
          <a:p>
            <a:pPr marL="0" indent="0">
              <a:buFont typeface="Wingdings 2" panose="05020102010507070707" pitchFamily="18" charset="2"/>
              <a:buNone/>
            </a:pPr>
            <a:endParaRPr lang="en-US" altLang="en-US" smtClean="0"/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en-US" smtClean="0"/>
              <a:t>3.  					4.    </a:t>
            </a:r>
          </a:p>
        </p:txBody>
      </p:sp>
      <p:graphicFrame>
        <p:nvGraphicFramePr>
          <p:cNvPr id="13316" name="Object 3"/>
          <p:cNvGraphicFramePr>
            <a:graphicFrameLocks noChangeAspect="1"/>
          </p:cNvGraphicFramePr>
          <p:nvPr/>
        </p:nvGraphicFramePr>
        <p:xfrm>
          <a:off x="1371600" y="1600200"/>
          <a:ext cx="685800" cy="1331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4" name="Equation" r:id="rId3" imgW="215806" imgH="418918" progId="Equation.DSMT4">
                  <p:embed/>
                </p:oleObj>
              </mc:Choice>
              <mc:Fallback>
                <p:oleObj name="Equation" r:id="rId3" imgW="215806" imgH="418918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600200"/>
                        <a:ext cx="685800" cy="1331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7" name="Object 4"/>
          <p:cNvGraphicFramePr>
            <a:graphicFrameLocks noChangeAspect="1"/>
          </p:cNvGraphicFramePr>
          <p:nvPr/>
        </p:nvGraphicFramePr>
        <p:xfrm>
          <a:off x="5638800" y="1676400"/>
          <a:ext cx="685800" cy="1131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5" name="Equation" r:id="rId5" imgW="253890" imgH="418918" progId="Equation.DSMT4">
                  <p:embed/>
                </p:oleObj>
              </mc:Choice>
              <mc:Fallback>
                <p:oleObj name="Equation" r:id="rId5" imgW="253890" imgH="418918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1676400"/>
                        <a:ext cx="685800" cy="1131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8" name="Object 5"/>
          <p:cNvGraphicFramePr>
            <a:graphicFrameLocks noChangeAspect="1"/>
          </p:cNvGraphicFramePr>
          <p:nvPr/>
        </p:nvGraphicFramePr>
        <p:xfrm>
          <a:off x="1066800" y="3657600"/>
          <a:ext cx="914400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6" name="Equation" r:id="rId7" imgW="342751" imgH="418918" progId="Equation.DSMT4">
                  <p:embed/>
                </p:oleObj>
              </mc:Choice>
              <mc:Fallback>
                <p:oleObj name="Equation" r:id="rId7" imgW="342751" imgH="418918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657600"/>
                        <a:ext cx="914400" cy="1117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9" name="Object 6"/>
          <p:cNvGraphicFramePr>
            <a:graphicFrameLocks noChangeAspect="1"/>
          </p:cNvGraphicFramePr>
          <p:nvPr/>
        </p:nvGraphicFramePr>
        <p:xfrm>
          <a:off x="5791200" y="3733800"/>
          <a:ext cx="1104900" cy="1176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7" name="Equation" r:id="rId9" imgW="393529" imgH="418918" progId="Equation.DSMT4">
                  <p:embed/>
                </p:oleObj>
              </mc:Choice>
              <mc:Fallback>
                <p:oleObj name="Equation" r:id="rId9" imgW="393529" imgH="418918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3733800"/>
                        <a:ext cx="1104900" cy="1176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 2" panose="05020102010507070707" pitchFamily="18" charset="2"/>
              <a:buNone/>
            </a:pPr>
            <a:r>
              <a:rPr lang="en-US" altLang="en-US" smtClean="0"/>
              <a:t>5.  					6.</a:t>
            </a:r>
          </a:p>
          <a:p>
            <a:pPr marL="0" indent="0">
              <a:buFont typeface="Wingdings 2" panose="05020102010507070707" pitchFamily="18" charset="2"/>
              <a:buNone/>
            </a:pPr>
            <a:endParaRPr lang="en-US" altLang="en-US" smtClean="0"/>
          </a:p>
          <a:p>
            <a:pPr marL="0" indent="0">
              <a:buFont typeface="Wingdings 2" panose="05020102010507070707" pitchFamily="18" charset="2"/>
              <a:buNone/>
            </a:pPr>
            <a:endParaRPr lang="en-US" altLang="en-US" smtClean="0"/>
          </a:p>
          <a:p>
            <a:pPr marL="0" indent="0">
              <a:buFont typeface="Wingdings 2" panose="05020102010507070707" pitchFamily="18" charset="2"/>
              <a:buNone/>
            </a:pPr>
            <a:endParaRPr lang="en-US" altLang="en-US" smtClean="0"/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en-US" smtClean="0"/>
              <a:t>7. 					8.</a:t>
            </a:r>
          </a:p>
        </p:txBody>
      </p:sp>
      <p:graphicFrame>
        <p:nvGraphicFramePr>
          <p:cNvPr id="14340" name="Object 3"/>
          <p:cNvGraphicFramePr>
            <a:graphicFrameLocks noChangeAspect="1"/>
          </p:cNvGraphicFramePr>
          <p:nvPr/>
        </p:nvGraphicFramePr>
        <p:xfrm>
          <a:off x="1143000" y="1600200"/>
          <a:ext cx="12954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8" name="Equation" r:id="rId3" imgW="419100" imgH="419100" progId="Equation.DSMT4">
                  <p:embed/>
                </p:oleObj>
              </mc:Choice>
              <mc:Fallback>
                <p:oleObj name="Equation" r:id="rId3" imgW="419100" imgH="4191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600200"/>
                        <a:ext cx="1295400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1" name="Object 4"/>
          <p:cNvGraphicFramePr>
            <a:graphicFrameLocks noChangeAspect="1"/>
          </p:cNvGraphicFramePr>
          <p:nvPr/>
        </p:nvGraphicFramePr>
        <p:xfrm>
          <a:off x="5715000" y="1600200"/>
          <a:ext cx="1682750" cy="123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9" name="Equation" r:id="rId5" imgW="571252" imgH="418918" progId="Equation.DSMT4">
                  <p:embed/>
                </p:oleObj>
              </mc:Choice>
              <mc:Fallback>
                <p:oleObj name="Equation" r:id="rId5" imgW="571252" imgH="418918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1600200"/>
                        <a:ext cx="1682750" cy="1233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2" name="Object 5"/>
          <p:cNvGraphicFramePr>
            <a:graphicFrameLocks noChangeAspect="1"/>
          </p:cNvGraphicFramePr>
          <p:nvPr/>
        </p:nvGraphicFramePr>
        <p:xfrm>
          <a:off x="990600" y="3505200"/>
          <a:ext cx="1366838" cy="1252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0" name="Equation" r:id="rId7" imgW="457200" imgH="419100" progId="Equation.DSMT4">
                  <p:embed/>
                </p:oleObj>
              </mc:Choice>
              <mc:Fallback>
                <p:oleObj name="Equation" r:id="rId7" imgW="457200" imgH="4191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505200"/>
                        <a:ext cx="1366838" cy="1252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3" name="Object 6"/>
          <p:cNvGraphicFramePr>
            <a:graphicFrameLocks noChangeAspect="1"/>
          </p:cNvGraphicFramePr>
          <p:nvPr/>
        </p:nvGraphicFramePr>
        <p:xfrm>
          <a:off x="5562600" y="3733800"/>
          <a:ext cx="1639888" cy="1176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1" name="Equation" r:id="rId9" imgW="583947" imgH="418918" progId="Equation.DSMT4">
                  <p:embed/>
                </p:oleObj>
              </mc:Choice>
              <mc:Fallback>
                <p:oleObj name="Equation" r:id="rId9" imgW="583947" imgH="418918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3733800"/>
                        <a:ext cx="1639888" cy="1176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CLASSWORK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Blue book</a:t>
            </a:r>
          </a:p>
          <a:p>
            <a:pPr eaLnBrk="1" hangingPunct="1"/>
            <a:r>
              <a:rPr lang="en-US" altLang="en-US" dirty="0" err="1" smtClean="0"/>
              <a:t>Pg</a:t>
            </a:r>
            <a:r>
              <a:rPr lang="en-US" altLang="en-US" dirty="0" smtClean="0"/>
              <a:t> </a:t>
            </a:r>
            <a:r>
              <a:rPr lang="en-US" altLang="en-US" dirty="0" smtClean="0"/>
              <a:t>247 # </a:t>
            </a:r>
            <a:r>
              <a:rPr lang="en-US" altLang="en-US" dirty="0" smtClean="0"/>
              <a:t>1-18</a:t>
            </a:r>
          </a:p>
          <a:p>
            <a:pPr eaLnBrk="1" hangingPunct="1"/>
            <a:r>
              <a:rPr lang="en-US" altLang="en-US" dirty="0" err="1" smtClean="0"/>
              <a:t>Pg</a:t>
            </a:r>
            <a:r>
              <a:rPr lang="en-US" altLang="en-US" dirty="0" smtClean="0"/>
              <a:t> 249 # 1-12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err="1" smtClean="0"/>
              <a:t>Wkst</a:t>
            </a:r>
            <a:r>
              <a:rPr lang="en-US" altLang="en-US" dirty="0" smtClean="0"/>
              <a:t> 8.3 A # 1-8</a:t>
            </a:r>
          </a:p>
          <a:p>
            <a:pPr eaLnBrk="1" hangingPunct="1"/>
            <a:r>
              <a:rPr lang="en-US" altLang="en-US" dirty="0" err="1" smtClean="0"/>
              <a:t>Wkst</a:t>
            </a:r>
            <a:r>
              <a:rPr lang="en-US" altLang="en-US" dirty="0" smtClean="0"/>
              <a:t> 8.3 B # 1-7</a:t>
            </a:r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HOMEWORK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err="1" smtClean="0"/>
              <a:t>Pg</a:t>
            </a:r>
            <a:r>
              <a:rPr lang="en-US" altLang="en-US" smtClean="0"/>
              <a:t> 466 # 3-9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version>
  <revision id="1.0.37047.0"/>
</version>
</file>

<file path=customXml/itemProps1.xml><?xml version="1.0" encoding="utf-8"?>
<ds:datastoreItem xmlns:ds="http://schemas.openxmlformats.org/officeDocument/2006/customXml" ds:itemID="{15A78681-A775-4CEE-83A9-EE4D924C700A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180</TotalTime>
  <Words>80</Words>
  <Application>Microsoft Office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Rockwell</vt:lpstr>
      <vt:lpstr>Wingdings 2</vt:lpstr>
      <vt:lpstr>Calibri</vt:lpstr>
      <vt:lpstr>Foundry</vt:lpstr>
      <vt:lpstr>MathType 6.0 Equation</vt:lpstr>
      <vt:lpstr>Dividing Exponents </vt:lpstr>
      <vt:lpstr>Exponents &amp; Negative numbers</vt:lpstr>
      <vt:lpstr>Division of Powers</vt:lpstr>
      <vt:lpstr>Examples</vt:lpstr>
      <vt:lpstr>Examples</vt:lpstr>
      <vt:lpstr>CLASSWORK</vt:lpstr>
      <vt:lpstr>HOMEWORK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Properties of Exponents</dc:title>
  <dc:creator>JLAKE</dc:creator>
  <cp:lastModifiedBy>LAKE, JEFF</cp:lastModifiedBy>
  <cp:revision>20</cp:revision>
  <dcterms:created xsi:type="dcterms:W3CDTF">2009-11-16T18:13:20Z</dcterms:created>
  <dcterms:modified xsi:type="dcterms:W3CDTF">2015-10-02T18:13:45Z</dcterms:modified>
</cp:coreProperties>
</file>