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2"/>
  </p:sldMasterIdLst>
  <p:sldIdLst>
    <p:sldId id="256" r:id="rId3"/>
    <p:sldId id="261" r:id="rId4"/>
    <p:sldId id="269" r:id="rId5"/>
    <p:sldId id="270" r:id="rId6"/>
    <p:sldId id="27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D6EE41-FBAF-4CDD-9429-B621C68516F9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001F93E2-C29C-4157-9EAC-04811269E6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CA9B-98A2-4F92-AB21-564E60D28213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7DA68-DAFD-4D5D-A600-E1F13D768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72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7442-F67A-49EA-A564-64F03411ABA1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07367-9BDD-4162-ACFD-70A6E7FBD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85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C0869B-96BB-4706-825E-EEEE0102879F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D3241-B51C-4965-A128-BB97B6E7B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7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504C863-5DB7-4999-A1BB-E67A8D55FD3D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EF04BA2A-5BC4-46D4-B180-CD7C5140848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94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E08CA0-2FD9-4A42-9AE6-4D2B4D5FD2A3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473F838F-C0BD-42DB-A4BC-99AB55F825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05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F81920-A04A-4D67-9230-E453E7863B5A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3D0C4350-3955-431B-8DBA-E29F197FD4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47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76EAB3-C0FD-498B-903C-F132E4704AF6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1F15E-043A-4875-A75F-61F4EFBF1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02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BC6A-E3F8-4AF6-B2EE-9AE7E70041E4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A637B-8854-49CB-B16F-BED7745D68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0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A9E8C40-6441-4D03-8998-35FE5CCCE4F5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D688D585-7040-4E89-97B0-D4FE341DDE8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42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98E519D-E970-4DF3-90B6-1912F9229A8C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4DCAFDC6-3310-49BB-89B8-8E96AC4348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E2F681-7809-4AE3-9E95-711AD2A0B263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DFE0D4"/>
                </a:solidFill>
                <a:latin typeface="Rockwell" panose="02060603020205020403" pitchFamily="18" charset="0"/>
              </a:defRPr>
            </a:lvl1pPr>
          </a:lstStyle>
          <a:p>
            <a:fld id="{8E0FE006-DF91-4D1C-90EE-8264C0CE31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16" r:id="rId7"/>
    <p:sldLayoutId id="2147483825" r:id="rId8"/>
    <p:sldLayoutId id="2147483826" r:id="rId9"/>
    <p:sldLayoutId id="2147483817" r:id="rId10"/>
    <p:sldLayoutId id="2147483818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Dividing Exponents</a:t>
            </a:r>
            <a:r>
              <a:rPr lang="en-US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	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Section 10.4 &amp; 10.5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Exponents &amp; Negative numbers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negative numbers are raised to an exponent, the following rules hold true:</a:t>
            </a:r>
          </a:p>
          <a:p>
            <a:pPr lvl="1" eaLnBrk="1" hangingPunct="1"/>
            <a:r>
              <a:rPr lang="en-US" altLang="en-US" smtClean="0">
                <a:solidFill>
                  <a:srgbClr val="FFFF00"/>
                </a:solidFill>
              </a:rPr>
              <a:t>If the exponent is </a:t>
            </a:r>
            <a:r>
              <a:rPr lang="en-US" altLang="en-US" smtClean="0">
                <a:solidFill>
                  <a:srgbClr val="FF0000"/>
                </a:solidFill>
              </a:rPr>
              <a:t>odd</a:t>
            </a:r>
            <a:r>
              <a:rPr lang="en-US" altLang="en-US" smtClean="0">
                <a:solidFill>
                  <a:srgbClr val="FFFF00"/>
                </a:solidFill>
              </a:rPr>
              <a:t>- the answer is </a:t>
            </a:r>
            <a:r>
              <a:rPr lang="en-US" altLang="en-US" smtClean="0">
                <a:solidFill>
                  <a:srgbClr val="FF0000"/>
                </a:solidFill>
              </a:rPr>
              <a:t>negative</a:t>
            </a:r>
          </a:p>
          <a:p>
            <a:pPr lvl="1" eaLnBrk="1" hangingPunct="1"/>
            <a:r>
              <a:rPr lang="en-US" altLang="en-US" smtClean="0">
                <a:solidFill>
                  <a:srgbClr val="FFFF00"/>
                </a:solidFill>
              </a:rPr>
              <a:t>If the exponent is </a:t>
            </a:r>
            <a:r>
              <a:rPr lang="en-US" altLang="en-US" smtClean="0">
                <a:solidFill>
                  <a:srgbClr val="00B0F0"/>
                </a:solidFill>
              </a:rPr>
              <a:t>even</a:t>
            </a:r>
            <a:r>
              <a:rPr lang="en-US" altLang="en-US" smtClean="0">
                <a:solidFill>
                  <a:srgbClr val="FFFF00"/>
                </a:solidFill>
              </a:rPr>
              <a:t>- the answer is </a:t>
            </a:r>
            <a:r>
              <a:rPr lang="en-US" altLang="en-US" smtClean="0">
                <a:solidFill>
                  <a:srgbClr val="00B0F0"/>
                </a:solidFill>
              </a:rPr>
              <a:t>positive</a:t>
            </a:r>
          </a:p>
          <a:p>
            <a:pPr eaLnBrk="1" hangingPunct="1"/>
            <a:r>
              <a:rPr lang="en-US" altLang="en-US" smtClean="0"/>
              <a:t>Examples: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Division of Powers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 smtClean="0"/>
          </a:p>
        </p:txBody>
      </p:sp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2057400" y="2209800"/>
          <a:ext cx="4678363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028700" imgH="419100" progId="Equation.DSMT4">
                  <p:embed/>
                </p:oleObj>
              </mc:Choice>
              <mc:Fallback>
                <p:oleObj name="Equation" r:id="rId3" imgW="10287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4678363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1. 					2.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3.  					4.    </a:t>
            </a:r>
          </a:p>
        </p:txBody>
      </p:sp>
      <p:graphicFrame>
        <p:nvGraphicFramePr>
          <p:cNvPr id="13316" name="Object 3"/>
          <p:cNvGraphicFramePr>
            <a:graphicFrameLocks noChangeAspect="1"/>
          </p:cNvGraphicFramePr>
          <p:nvPr/>
        </p:nvGraphicFramePr>
        <p:xfrm>
          <a:off x="1371600" y="1600200"/>
          <a:ext cx="6858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215806" imgH="418918" progId="Equation.DSMT4">
                  <p:embed/>
                </p:oleObj>
              </mc:Choice>
              <mc:Fallback>
                <p:oleObj name="Equation" r:id="rId3" imgW="215806" imgH="41891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685800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5638800" y="1676400"/>
          <a:ext cx="6858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5" imgW="253890" imgH="418918" progId="Equation.DSMT4">
                  <p:embed/>
                </p:oleObj>
              </mc:Choice>
              <mc:Fallback>
                <p:oleObj name="Equation" r:id="rId5" imgW="253890" imgH="41891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676400"/>
                        <a:ext cx="685800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5"/>
          <p:cNvGraphicFramePr>
            <a:graphicFrameLocks noChangeAspect="1"/>
          </p:cNvGraphicFramePr>
          <p:nvPr/>
        </p:nvGraphicFramePr>
        <p:xfrm>
          <a:off x="1066800" y="3657600"/>
          <a:ext cx="9144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7" imgW="342751" imgH="418918" progId="Equation.DSMT4">
                  <p:embed/>
                </p:oleObj>
              </mc:Choice>
              <mc:Fallback>
                <p:oleObj name="Equation" r:id="rId7" imgW="342751" imgH="418918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57600"/>
                        <a:ext cx="9144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6"/>
          <p:cNvGraphicFramePr>
            <a:graphicFrameLocks noChangeAspect="1"/>
          </p:cNvGraphicFramePr>
          <p:nvPr/>
        </p:nvGraphicFramePr>
        <p:xfrm>
          <a:off x="5791200" y="3733800"/>
          <a:ext cx="1104900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9" imgW="393529" imgH="418918" progId="Equation.DSMT4">
                  <p:embed/>
                </p:oleObj>
              </mc:Choice>
              <mc:Fallback>
                <p:oleObj name="Equation" r:id="rId9" imgW="393529" imgH="4189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733800"/>
                        <a:ext cx="1104900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5.  					6.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7. 					8.</a:t>
            </a:r>
          </a:p>
        </p:txBody>
      </p:sp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1143000" y="1600200"/>
          <a:ext cx="1295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419100" imgH="419100" progId="Equation.DSMT4">
                  <p:embed/>
                </p:oleObj>
              </mc:Choice>
              <mc:Fallback>
                <p:oleObj name="Equation" r:id="rId3" imgW="4191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1295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5715000" y="1600200"/>
          <a:ext cx="168275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5" imgW="571252" imgH="418918" progId="Equation.DSMT4">
                  <p:embed/>
                </p:oleObj>
              </mc:Choice>
              <mc:Fallback>
                <p:oleObj name="Equation" r:id="rId5" imgW="571252" imgH="41891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600200"/>
                        <a:ext cx="1682750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/>
        </p:nvGraphicFramePr>
        <p:xfrm>
          <a:off x="990600" y="3505200"/>
          <a:ext cx="1366838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7" imgW="457200" imgH="419100" progId="Equation.DSMT4">
                  <p:embed/>
                </p:oleObj>
              </mc:Choice>
              <mc:Fallback>
                <p:oleObj name="Equation" r:id="rId7" imgW="4572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366838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6"/>
          <p:cNvGraphicFramePr>
            <a:graphicFrameLocks noChangeAspect="1"/>
          </p:cNvGraphicFramePr>
          <p:nvPr/>
        </p:nvGraphicFramePr>
        <p:xfrm>
          <a:off x="5562600" y="3733800"/>
          <a:ext cx="1639888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9" imgW="583947" imgH="418918" progId="Equation.DSMT4">
                  <p:embed/>
                </p:oleObj>
              </mc:Choice>
              <mc:Fallback>
                <p:oleObj name="Equation" r:id="rId9" imgW="583947" imgH="4189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733800"/>
                        <a:ext cx="1639888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CLASSWORK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Blue book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247 # </a:t>
            </a:r>
            <a:r>
              <a:rPr lang="en-US" altLang="en-US" dirty="0" smtClean="0"/>
              <a:t>1-18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249 # 1-12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8.3 A # 1-8</a:t>
            </a:r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8.3 B # 1-7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HOMEWORK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smtClean="0"/>
              <a:t> 466 # 3-9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15A78681-A775-4CEE-83A9-EE4D924C700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180</TotalTime>
  <Words>80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Rockwell</vt:lpstr>
      <vt:lpstr>Wingdings 2</vt:lpstr>
      <vt:lpstr>Calibri</vt:lpstr>
      <vt:lpstr>Foundry</vt:lpstr>
      <vt:lpstr>MathType 6.0 Equation</vt:lpstr>
      <vt:lpstr>Dividing Exponents </vt:lpstr>
      <vt:lpstr>Exponents &amp; Negative numbers</vt:lpstr>
      <vt:lpstr>Division of Powers</vt:lpstr>
      <vt:lpstr>Examples</vt:lpstr>
      <vt:lpstr>Examples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Exponents</dc:title>
  <dc:creator>JLAKE</dc:creator>
  <cp:lastModifiedBy>LAKE, JEFF</cp:lastModifiedBy>
  <cp:revision>20</cp:revision>
  <dcterms:created xsi:type="dcterms:W3CDTF">2009-11-16T18:13:20Z</dcterms:created>
  <dcterms:modified xsi:type="dcterms:W3CDTF">2015-10-02T18:13:45Z</dcterms:modified>
</cp:coreProperties>
</file>